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0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823805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Classifying Song Genres from Audio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599861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covers a NLP project focused on classifying song genres from audio data using machine learning.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690" y="897850"/>
            <a:ext cx="6144578" cy="63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Future Work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690" y="1871067"/>
            <a:ext cx="1137642" cy="1365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1565" y="2098596"/>
            <a:ext cx="6072545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successfully classified songs into Hip-Hop and Rock genres using machine learning techniques.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690" y="3236238"/>
            <a:ext cx="1137642" cy="13651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61565" y="3463766"/>
            <a:ext cx="6072545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PCA was effective in reducing dimensionality, while maintaining accuracy.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690" y="4601408"/>
            <a:ext cx="1137642" cy="136517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61565" y="4828937"/>
            <a:ext cx="6072545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Decision Tree and Logistic Regression models showed similar performance, achieving approximately 87% accuracy.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690" y="5966579"/>
            <a:ext cx="1137642" cy="136517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761565" y="6194108"/>
            <a:ext cx="6072545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work includes expanding the project to classify more genres and exploring the use of deep learning models.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C595E-9A69-D3E0-61BA-989E4FA24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6140" y="7750099"/>
            <a:ext cx="2621958" cy="4795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293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Music Streaming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Music streaming platforms provide access to vast music collections, but effective genre classification is crucial for personalized recommendations.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focuses on classifying songs as Hip-Hop or Rock using machine learning techniques.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3959185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derived from Spotify track information are analyzed to determine their impact on genre classification.</a:t>
            </a:r>
            <a:endParaRPr lang="en-US" sz="19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90AF1-194C-4C19-791B-AAF5B6797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140" y="7750099"/>
            <a:ext cx="2621958" cy="4795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82784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156347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757732"/>
            <a:ext cx="2756416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 used in this project was sourced from The Echo Nest, a platform for music analysis and discovery.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4259223" y="3156347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Set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59223" y="3757732"/>
            <a:ext cx="2756416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dataset contains numerical features like danceability, energy, and acousticness, providing insights into the sonic characteristics of songs.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37383" y="3156347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Labels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37383" y="3757732"/>
            <a:ext cx="2756416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song is labeled as either Hip-Hop or Rock, providing the target output for classification.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1015543" y="3156347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Formats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5543" y="3757732"/>
            <a:ext cx="2756416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 is available in CSV and JSON formats, allowing flexibility in data processing and analysis.</a:t>
            </a:r>
            <a:endParaRPr lang="en-US" sz="19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FB8B6D-D151-ED8B-6AEE-5EE0B5B1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140" y="7750099"/>
            <a:ext cx="2621958" cy="4795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93356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Preprocessing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29350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91565" y="2408873"/>
            <a:ext cx="14525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2293501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features and labels were merged into a single dataset for easier analysis.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881063" y="367784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70848" y="3793212"/>
            <a:ext cx="1866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1699141" y="3677841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Missing values were handled and data inconsistencies were resolved to ensure data quality.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1063" y="506218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65967" y="5177552"/>
            <a:ext cx="196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1699141" y="5062180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was normalized using standardization to create a consistent scale for all features.</a:t>
            </a:r>
            <a:endParaRPr lang="en-US" sz="1950" dirty="0"/>
          </a:p>
        </p:txBody>
      </p:sp>
      <p:sp>
        <p:nvSpPr>
          <p:cNvPr id="13" name="Shape 10"/>
          <p:cNvSpPr/>
          <p:nvPr/>
        </p:nvSpPr>
        <p:spPr>
          <a:xfrm>
            <a:off x="881063" y="644652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69419" y="6561892"/>
            <a:ext cx="18966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699141" y="6446520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Pairwise feature relationships were explored to identify and remove redundant features.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29301"/>
            <a:ext cx="950321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Principal Component Analysis (PCA)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357801"/>
            <a:ext cx="339256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PCA was used to reduce the dimensionality of the feature space, simplifying the analysis without sacrificing important information.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PCA identifies features contributing most to variance, providing insight into the key factors influencing genre classification.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357801"/>
            <a:ext cx="284749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Component Selection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3959185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Scree plots and cumulative explained variance were used to determine the optimal number of principal components to retain.</a:t>
            </a:r>
            <a:endParaRPr lang="en-US" sz="19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ED3AB-D9CE-3546-98DF-5DF86995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140" y="7750099"/>
            <a:ext cx="2621958" cy="4795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3075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Selection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92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60639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rule-based classifier that is easy to interpret and understand, making it suitable for explainability.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5592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probability-based classifier that uses a linear model to estimate the probability of belonging to a specific genre.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559254"/>
            <a:ext cx="339018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Comparison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160639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Both models were trained and their performance was evaluated based on accuracy and precision.</a:t>
            </a:r>
            <a:endParaRPr lang="en-US" sz="19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17085C-92AD-44C6-2F6D-2759E460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140" y="7750099"/>
            <a:ext cx="2621958" cy="4795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975360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Evaluation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052161"/>
            <a:ext cx="3565088" cy="3079552"/>
          </a:xfrm>
          <a:prstGeom prst="roundRect">
            <a:avLst>
              <a:gd name="adj" fmla="val 1226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649641" y="233433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49641" y="2834997"/>
            <a:ext cx="30007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Confusion matrices were used to visually analyze the performance of each model.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052161"/>
            <a:ext cx="3565088" cy="3079552"/>
          </a:xfrm>
          <a:prstGeom prst="roundRect">
            <a:avLst>
              <a:gd name="adj" fmla="val 1226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66427" y="233433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Initial Results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66427" y="2834997"/>
            <a:ext cx="30007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Both models achieved an initial accuracy of around 87% but showed a slight bias towards misclassifying Hip-Hop.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383411"/>
            <a:ext cx="7381875" cy="1870829"/>
          </a:xfrm>
          <a:prstGeom prst="roundRect">
            <a:avLst>
              <a:gd name="adj" fmla="val 2018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649641" y="566558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Balancing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49641" y="6166247"/>
            <a:ext cx="681751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observation highlighted the need to address class imbalance within the dataset to improve model performance.</a:t>
            </a:r>
            <a:endParaRPr lang="en-US" sz="19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BC3C0-9A0A-343A-5E0E-2D2C1F36C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140" y="7750099"/>
            <a:ext cx="2621958" cy="4795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927146"/>
            <a:ext cx="679287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Handling Class Imbalance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3003947"/>
            <a:ext cx="629364" cy="629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063" y="3885009"/>
            <a:ext cx="3502104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dataset contained a higher number of Rock songs compared to Hip-Hop songs, leading to potential bias in model training.</a:t>
            </a:r>
            <a:endParaRPr lang="en-US" sz="19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714" y="3003947"/>
            <a:ext cx="629364" cy="62936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60714" y="3885009"/>
            <a:ext cx="3502223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 weighting was applied to balance the importance of each genre during model training, reducing bias and improving classification accuracy for Hip-Hop.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7516" r="7384" b="817"/>
          <a:stretch/>
        </p:blipFill>
        <p:spPr>
          <a:xfrm>
            <a:off x="1" y="-10239"/>
            <a:ext cx="6251198" cy="8239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56523"/>
            <a:ext cx="656522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Cross-validation (K-Fold)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729770" y="1833324"/>
            <a:ext cx="30480" cy="5639753"/>
          </a:xfrm>
          <a:prstGeom prst="roundRect">
            <a:avLst>
              <a:gd name="adj" fmla="val 1239006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997720" y="2384346"/>
            <a:ext cx="881063" cy="30480"/>
          </a:xfrm>
          <a:prstGeom prst="roundRect">
            <a:avLst>
              <a:gd name="adj" fmla="val 123900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461820" y="211645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672322" y="2231827"/>
            <a:ext cx="14525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8129707" y="2085023"/>
            <a:ext cx="5619631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K-Fold Cross-validation was used to evaluate the models further, ensuring their generalization to unseen data.</a:t>
            </a:r>
            <a:endParaRPr lang="en-US" sz="1950" dirty="0"/>
          </a:p>
        </p:txBody>
      </p:sp>
      <p:sp>
        <p:nvSpPr>
          <p:cNvPr id="9" name="Shape 6"/>
          <p:cNvSpPr/>
          <p:nvPr/>
        </p:nvSpPr>
        <p:spPr>
          <a:xfrm>
            <a:off x="6997720" y="4348162"/>
            <a:ext cx="881063" cy="30480"/>
          </a:xfrm>
          <a:prstGeom prst="roundRect">
            <a:avLst>
              <a:gd name="adj" fmla="val 1239006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6461820" y="408027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651605" y="4195643"/>
            <a:ext cx="1866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8129707" y="4048839"/>
            <a:ext cx="5619631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technique divides the data into K subsets, training on K-1 folds and testing on the remaining fold, repeating this process K times.</a:t>
            </a:r>
            <a:endParaRPr lang="en-US" sz="1950" dirty="0"/>
          </a:p>
        </p:txBody>
      </p:sp>
      <p:sp>
        <p:nvSpPr>
          <p:cNvPr id="13" name="Shape 10"/>
          <p:cNvSpPr/>
          <p:nvPr/>
        </p:nvSpPr>
        <p:spPr>
          <a:xfrm>
            <a:off x="6997720" y="6311979"/>
            <a:ext cx="881063" cy="30480"/>
          </a:xfrm>
          <a:prstGeom prst="roundRect">
            <a:avLst>
              <a:gd name="adj" fmla="val 1239006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461820" y="604408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646724" y="6159460"/>
            <a:ext cx="196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3"/>
          <p:cNvSpPr/>
          <p:nvPr/>
        </p:nvSpPr>
        <p:spPr>
          <a:xfrm>
            <a:off x="8129707" y="6012656"/>
            <a:ext cx="5619631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helps avoid overfitting by testing on multiple subsets of the data, providing a more robust assessment of model performance.</a:t>
            </a:r>
            <a:endParaRPr lang="en-US" sz="19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F49081-F600-CB6B-CB4E-3D60D6ABD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140" y="7750099"/>
            <a:ext cx="2621958" cy="4795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609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Barlow</vt:lpstr>
      <vt:lpstr>Arial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Vedant Chavan</cp:lastModifiedBy>
  <cp:revision>3</cp:revision>
  <dcterms:created xsi:type="dcterms:W3CDTF">2025-02-21T10:03:47Z</dcterms:created>
  <dcterms:modified xsi:type="dcterms:W3CDTF">2025-02-21T10:07:18Z</dcterms:modified>
</cp:coreProperties>
</file>